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Impress, Work Together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80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Design and deliver beautiful presentations with ease and confidence.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A4849AD-65CA-4CDD-87B0-7F56EA6DF7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14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Light</vt:lpstr>
      <vt:lpstr>WelcomeDoc</vt:lpstr>
      <vt:lpstr>Welcome to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2014-10-10T14:45:34Z</dcterms:created>
  <dcterms:modified xsi:type="dcterms:W3CDTF">2015-12-24T18:22:06Z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